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BE6A0-F92B-9648-238E-5FD5DE91D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DC5DFF-72F4-FEF2-D796-D5EDEE7710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2563E-BDF9-2778-3024-CD0CAFEF7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4909-7F32-4D61-98D0-823ED3B81582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5425E-208E-7F75-E3C7-F297F3A41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75E07-A0DF-21F9-7282-C3D9D1102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DDFE-74CE-47D0-A260-10924CA90F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163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DC78-1F7C-0DEC-6744-3DB740931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95391-6221-C6CF-3D79-BB848F7A0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1C358-46CC-4DF9-7164-A9C59517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4909-7F32-4D61-98D0-823ED3B81582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E97F0-540D-AE4E-9ED8-4CFB83A2F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E292B-2E4F-B460-9B36-F8D790A5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DDFE-74CE-47D0-A260-10924CA90F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679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77801D-AE3C-D163-3BF7-C140200B57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1DA69E-1AC4-F54A-7A03-E29A8B1BD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642BD-C6C0-150B-5335-63569BEAE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4909-7F32-4D61-98D0-823ED3B81582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971C3-CE85-7900-45B8-01F89F69B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8FA71-EF67-F16D-FB37-81E46407C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DDFE-74CE-47D0-A260-10924CA90F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861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1B3A4-B1AE-B340-62B9-C041F7A8E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BC229-5691-4AB8-8018-3B2C78DAC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EC817-04A8-90BF-2297-33D17300E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4909-7F32-4D61-98D0-823ED3B81582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14596-892C-163F-886C-D8E7E8BF2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7ADB1-B780-ADCD-482C-1B1FC7F1F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DDFE-74CE-47D0-A260-10924CA90F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762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6762-5031-F474-BDA6-300E68E03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E5593-518F-DEB2-A9F0-39C7C4751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49473-57EA-BCC0-FD58-53E2224C5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4909-7F32-4D61-98D0-823ED3B81582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4A495-6AD3-3CEB-6BFE-390494CFC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43A50-81F1-4489-73BE-BE426C329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DDFE-74CE-47D0-A260-10924CA90F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714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87829-FB8F-7D37-4F5B-185AFBDE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20C7E-6823-B603-8BD1-642E056E37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FD9776-9210-3ABC-9708-2CEF24611F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FEF74-DAB1-CD41-3190-D29843107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4909-7F32-4D61-98D0-823ED3B81582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31FEC-8ABF-A742-64FC-4A1BF30D7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05260-C058-1971-91CD-2FD9BA9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DDFE-74CE-47D0-A260-10924CA90F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4006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ADA31-33F6-BED6-6FBE-378E1E4E1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21849-76DA-0647-4B4E-7E4BA6E02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385DFD-E2F3-14FE-8910-52AD8E6A6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815F3E-DF84-3C42-DB46-B1FF4768A7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DE96D-F390-6A7B-FD10-34CF6765B4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A7202-6922-5BC4-8117-45BEC153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4909-7F32-4D61-98D0-823ED3B81582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C08286-6111-9738-4854-F15C2602A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A9E8D7-76ED-4C83-D60B-1C7AD931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DDFE-74CE-47D0-A260-10924CA90F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6026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279E4-B31B-57A6-3EBA-7712C55B0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E7EC21-91FA-0E31-CD15-51221B1C5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4909-7F32-4D61-98D0-823ED3B81582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28C45F-7D89-C1E1-4674-2BA73D8C7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5FEC45-F2ED-337E-6BAA-D552320ED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DDFE-74CE-47D0-A260-10924CA90F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0517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7DA1E8-824B-BDFD-1297-4B7DF6DA8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4909-7F32-4D61-98D0-823ED3B81582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8ED89D-CC9E-2188-E308-F3966589B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14B13-8CC0-8241-5499-5D58D5B2B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DDFE-74CE-47D0-A260-10924CA90F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419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8734-C928-FFBE-B8A2-7AD5DEE8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D2C08-66FF-85DE-61F6-DD642A36D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3E6026-8B1B-93AA-8E0C-001EE183C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253AD-18B3-D71E-EB6A-40282C364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4909-7F32-4D61-98D0-823ED3B81582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118A3-08C4-F361-76F5-852BC6BB5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78478-5546-5543-1822-C73ABBB0E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DDFE-74CE-47D0-A260-10924CA90F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1422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4FA1-66A0-315F-33AE-7CF33969F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61B739-AD0F-B1F8-E7D5-A383D794E8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162E7E-AD68-E00A-902B-B9333D410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48B7-1559-C0E2-B28C-12CE9848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4909-7F32-4D61-98D0-823ED3B81582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889529-EC3C-151B-1285-3EC024893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9878D-5851-FC32-DBD8-13721A70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DDFE-74CE-47D0-A260-10924CA90F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643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DFBBE1-BA77-1C57-C974-0DE07C064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72B78-7359-6BBF-ECEB-85996E58D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DA6EE-654F-45D0-F346-82404E7389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44909-7F32-4D61-98D0-823ED3B81582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50FBE-621D-4938-DDC7-39C1F18FC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37DE2-716D-116B-0B8A-D158944D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1DDFE-74CE-47D0-A260-10924CA90F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005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6CE9F-3BF0-DE66-BD64-D0DA829356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Power BI</a:t>
            </a:r>
            <a:br>
              <a:rPr lang="en-IN" dirty="0"/>
            </a:br>
            <a:r>
              <a:rPr lang="en-IN" dirty="0"/>
              <a:t>Day 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CE972BE-BD20-7560-EE9E-066B10C6B6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0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9">
            <a:extLst>
              <a:ext uri="{FF2B5EF4-FFF2-40B4-BE49-F238E27FC236}">
                <a16:creationId xmlns:a16="http://schemas.microsoft.com/office/drawing/2014/main" id="{643A3A84-612C-F386-0F19-CCA4832D28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175"/>
            <a:ext cx="12192000" cy="507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9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0">
            <a:extLst>
              <a:ext uri="{FF2B5EF4-FFF2-40B4-BE49-F238E27FC236}">
                <a16:creationId xmlns:a16="http://schemas.microsoft.com/office/drawing/2014/main" id="{DF6B6D9D-B069-E166-FA9C-F9A07C059A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9338"/>
            <a:ext cx="12192000" cy="47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54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1">
            <a:extLst>
              <a:ext uri="{FF2B5EF4-FFF2-40B4-BE49-F238E27FC236}">
                <a16:creationId xmlns:a16="http://schemas.microsoft.com/office/drawing/2014/main" id="{1BA48BA1-FFFD-6C29-E611-0B9B409AC5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30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2">
            <a:extLst>
              <a:ext uri="{FF2B5EF4-FFF2-40B4-BE49-F238E27FC236}">
                <a16:creationId xmlns:a16="http://schemas.microsoft.com/office/drawing/2014/main" id="{A21416D5-9FF2-56C0-4EC5-170E0FD55B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388"/>
            <a:ext cx="12192000" cy="62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90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3">
            <a:extLst>
              <a:ext uri="{FF2B5EF4-FFF2-40B4-BE49-F238E27FC236}">
                <a16:creationId xmlns:a16="http://schemas.microsoft.com/office/drawing/2014/main" id="{CDFC2834-FA33-46FF-2153-1D44422750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338"/>
            <a:ext cx="12192000" cy="628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24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4">
            <a:extLst>
              <a:ext uri="{FF2B5EF4-FFF2-40B4-BE49-F238E27FC236}">
                <a16:creationId xmlns:a16="http://schemas.microsoft.com/office/drawing/2014/main" id="{080C9106-1DF8-0C8C-46F7-4CE0FBCF9D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2900"/>
            <a:ext cx="12192000" cy="363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50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5">
            <a:extLst>
              <a:ext uri="{FF2B5EF4-FFF2-40B4-BE49-F238E27FC236}">
                <a16:creationId xmlns:a16="http://schemas.microsoft.com/office/drawing/2014/main" id="{C6DD929A-8737-DDC4-9909-104BB03E79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7175"/>
            <a:ext cx="12192000" cy="380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5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6">
            <a:extLst>
              <a:ext uri="{FF2B5EF4-FFF2-40B4-BE49-F238E27FC236}">
                <a16:creationId xmlns:a16="http://schemas.microsoft.com/office/drawing/2014/main" id="{5A810E00-5759-0A97-0F03-FFFB9BED51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0363"/>
            <a:ext cx="12192000" cy="359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53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1">
            <a:extLst>
              <a:ext uri="{FF2B5EF4-FFF2-40B4-BE49-F238E27FC236}">
                <a16:creationId xmlns:a16="http://schemas.microsoft.com/office/drawing/2014/main" id="{B927E45F-82CF-71C9-EC33-26197F7D36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2750"/>
            <a:ext cx="121920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2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2">
            <a:extLst>
              <a:ext uri="{FF2B5EF4-FFF2-40B4-BE49-F238E27FC236}">
                <a16:creationId xmlns:a16="http://schemas.microsoft.com/office/drawing/2014/main" id="{D3F82BA9-3791-7473-9781-FCD1847B39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8263"/>
            <a:ext cx="12192000" cy="417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19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1">
            <a:extLst>
              <a:ext uri="{FF2B5EF4-FFF2-40B4-BE49-F238E27FC236}">
                <a16:creationId xmlns:a16="http://schemas.microsoft.com/office/drawing/2014/main" id="{757B975D-49DE-7283-AFCC-00D32489BF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2750"/>
            <a:ext cx="121920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35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5">
            <a:extLst>
              <a:ext uri="{FF2B5EF4-FFF2-40B4-BE49-F238E27FC236}">
                <a16:creationId xmlns:a16="http://schemas.microsoft.com/office/drawing/2014/main" id="{5A2BE9E4-78E5-EFFD-ECF2-F225B3CFD6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4675"/>
            <a:ext cx="12192000" cy="570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0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6">
            <a:extLst>
              <a:ext uri="{FF2B5EF4-FFF2-40B4-BE49-F238E27FC236}">
                <a16:creationId xmlns:a16="http://schemas.microsoft.com/office/drawing/2014/main" id="{D79DA1FE-4648-363A-A67B-174D70AB5A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288"/>
            <a:ext cx="12192000" cy="581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96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7">
            <a:extLst>
              <a:ext uri="{FF2B5EF4-FFF2-40B4-BE49-F238E27FC236}">
                <a16:creationId xmlns:a16="http://schemas.microsoft.com/office/drawing/2014/main" id="{C96293E6-6CA4-750E-6754-4137BF1E85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538"/>
            <a:ext cx="12192000" cy="61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17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8">
            <a:extLst>
              <a:ext uri="{FF2B5EF4-FFF2-40B4-BE49-F238E27FC236}">
                <a16:creationId xmlns:a16="http://schemas.microsoft.com/office/drawing/2014/main" id="{7627E945-6754-DD8C-0465-CB8C2F6C35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250"/>
            <a:ext cx="12192000" cy="615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11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9">
            <a:extLst>
              <a:ext uri="{FF2B5EF4-FFF2-40B4-BE49-F238E27FC236}">
                <a16:creationId xmlns:a16="http://schemas.microsoft.com/office/drawing/2014/main" id="{A5D882B0-C7AC-65DF-ED3D-C19380A825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363"/>
            <a:ext cx="12192000" cy="562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01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0">
            <a:extLst>
              <a:ext uri="{FF2B5EF4-FFF2-40B4-BE49-F238E27FC236}">
                <a16:creationId xmlns:a16="http://schemas.microsoft.com/office/drawing/2014/main" id="{D0C44350-A825-701B-6485-9D6C2A0478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063"/>
            <a:ext cx="12192000" cy="560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51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1">
            <a:extLst>
              <a:ext uri="{FF2B5EF4-FFF2-40B4-BE49-F238E27FC236}">
                <a16:creationId xmlns:a16="http://schemas.microsoft.com/office/drawing/2014/main" id="{B7AB35D8-70EE-7CCB-E1AE-E565B17A41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163"/>
            <a:ext cx="12192000" cy="603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71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2">
            <a:extLst>
              <a:ext uri="{FF2B5EF4-FFF2-40B4-BE49-F238E27FC236}">
                <a16:creationId xmlns:a16="http://schemas.microsoft.com/office/drawing/2014/main" id="{1AF06BE4-EF58-75E8-C772-2B7E31633E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538"/>
            <a:ext cx="12192000" cy="61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13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3">
            <a:extLst>
              <a:ext uri="{FF2B5EF4-FFF2-40B4-BE49-F238E27FC236}">
                <a16:creationId xmlns:a16="http://schemas.microsoft.com/office/drawing/2014/main" id="{7CB5510B-21A9-7858-EE2A-6D4B68F498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138"/>
            <a:ext cx="121920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24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4">
            <a:extLst>
              <a:ext uri="{FF2B5EF4-FFF2-40B4-BE49-F238E27FC236}">
                <a16:creationId xmlns:a16="http://schemas.microsoft.com/office/drawing/2014/main" id="{F22CB959-BE4A-293F-6020-5B0574DD4D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775"/>
            <a:ext cx="12192000" cy="6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58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2">
            <a:extLst>
              <a:ext uri="{FF2B5EF4-FFF2-40B4-BE49-F238E27FC236}">
                <a16:creationId xmlns:a16="http://schemas.microsoft.com/office/drawing/2014/main" id="{2C89B02A-A2C3-CF8F-FBB0-8036FEE5C3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7875"/>
            <a:ext cx="12192000" cy="530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40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5">
            <a:extLst>
              <a:ext uri="{FF2B5EF4-FFF2-40B4-BE49-F238E27FC236}">
                <a16:creationId xmlns:a16="http://schemas.microsoft.com/office/drawing/2014/main" id="{D941DC23-F519-C311-438F-FABD6450AE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20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6">
            <a:extLst>
              <a:ext uri="{FF2B5EF4-FFF2-40B4-BE49-F238E27FC236}">
                <a16:creationId xmlns:a16="http://schemas.microsoft.com/office/drawing/2014/main" id="{04E935D0-2650-A76B-B1B7-2508BCEC38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625"/>
            <a:ext cx="12192000" cy="472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70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7">
            <a:extLst>
              <a:ext uri="{FF2B5EF4-FFF2-40B4-BE49-F238E27FC236}">
                <a16:creationId xmlns:a16="http://schemas.microsoft.com/office/drawing/2014/main" id="{403CB07A-241A-4A14-A117-9E28DF2CEB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121920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37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8">
            <a:extLst>
              <a:ext uri="{FF2B5EF4-FFF2-40B4-BE49-F238E27FC236}">
                <a16:creationId xmlns:a16="http://schemas.microsoft.com/office/drawing/2014/main" id="{5572E833-D4FE-45A0-EC1E-5A90264375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6725"/>
            <a:ext cx="12192000" cy="338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58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1">
            <a:extLst>
              <a:ext uri="{FF2B5EF4-FFF2-40B4-BE49-F238E27FC236}">
                <a16:creationId xmlns:a16="http://schemas.microsoft.com/office/drawing/2014/main" id="{27821216-FA91-EC8E-C199-B89D17CA8F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7175"/>
            <a:ext cx="12192000" cy="380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9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2">
            <a:extLst>
              <a:ext uri="{FF2B5EF4-FFF2-40B4-BE49-F238E27FC236}">
                <a16:creationId xmlns:a16="http://schemas.microsoft.com/office/drawing/2014/main" id="{FFED6359-DEC5-9916-EEE6-0E7A4C5638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338"/>
            <a:ext cx="12192000" cy="628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48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3">
            <a:extLst>
              <a:ext uri="{FF2B5EF4-FFF2-40B4-BE49-F238E27FC236}">
                <a16:creationId xmlns:a16="http://schemas.microsoft.com/office/drawing/2014/main" id="{6F72B756-1CD9-3922-F64B-FB88069E63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888"/>
            <a:ext cx="12192000" cy="510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340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4">
            <a:extLst>
              <a:ext uri="{FF2B5EF4-FFF2-40B4-BE49-F238E27FC236}">
                <a16:creationId xmlns:a16="http://schemas.microsoft.com/office/drawing/2014/main" id="{DE46A724-9913-D0DF-8E48-798BB459B7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"/>
            <a:ext cx="12192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8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5">
            <a:extLst>
              <a:ext uri="{FF2B5EF4-FFF2-40B4-BE49-F238E27FC236}">
                <a16:creationId xmlns:a16="http://schemas.microsoft.com/office/drawing/2014/main" id="{A6C03F32-3865-61AB-6AD0-7E922E287E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538"/>
            <a:ext cx="1219200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10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6">
            <a:extLst>
              <a:ext uri="{FF2B5EF4-FFF2-40B4-BE49-F238E27FC236}">
                <a16:creationId xmlns:a16="http://schemas.microsoft.com/office/drawing/2014/main" id="{D3EC856D-061A-33D2-8B78-40A3979447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063"/>
            <a:ext cx="121920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67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3">
            <a:extLst>
              <a:ext uri="{FF2B5EF4-FFF2-40B4-BE49-F238E27FC236}">
                <a16:creationId xmlns:a16="http://schemas.microsoft.com/office/drawing/2014/main" id="{93437030-EED5-3071-356E-371FF72AEB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163"/>
            <a:ext cx="12192000" cy="603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43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7">
            <a:extLst>
              <a:ext uri="{FF2B5EF4-FFF2-40B4-BE49-F238E27FC236}">
                <a16:creationId xmlns:a16="http://schemas.microsoft.com/office/drawing/2014/main" id="{73FD5E86-AA14-1F7F-89E3-6E4033A1A6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76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8">
            <a:extLst>
              <a:ext uri="{FF2B5EF4-FFF2-40B4-BE49-F238E27FC236}">
                <a16:creationId xmlns:a16="http://schemas.microsoft.com/office/drawing/2014/main" id="{5DA7841C-EB34-1C9F-B266-BB41B67B64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550"/>
            <a:ext cx="12192000" cy="592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30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9">
            <a:extLst>
              <a:ext uri="{FF2B5EF4-FFF2-40B4-BE49-F238E27FC236}">
                <a16:creationId xmlns:a16="http://schemas.microsoft.com/office/drawing/2014/main" id="{70A6EB5D-F87A-F8ED-AB39-175C27036C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21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0">
            <a:extLst>
              <a:ext uri="{FF2B5EF4-FFF2-40B4-BE49-F238E27FC236}">
                <a16:creationId xmlns:a16="http://schemas.microsoft.com/office/drawing/2014/main" id="{ADF24EAA-F567-57DC-185E-1B4180ACAF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5950"/>
            <a:ext cx="121920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8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1">
            <a:extLst>
              <a:ext uri="{FF2B5EF4-FFF2-40B4-BE49-F238E27FC236}">
                <a16:creationId xmlns:a16="http://schemas.microsoft.com/office/drawing/2014/main" id="{F6644DE5-9B58-4F74-0DFE-08A94D47FB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938"/>
            <a:ext cx="12192000" cy="379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322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2">
            <a:extLst>
              <a:ext uri="{FF2B5EF4-FFF2-40B4-BE49-F238E27FC236}">
                <a16:creationId xmlns:a16="http://schemas.microsoft.com/office/drawing/2014/main" id="{211697CD-3AEF-070D-CE88-64AFF019E4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3563"/>
            <a:ext cx="121920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92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6">
            <a:extLst>
              <a:ext uri="{FF2B5EF4-FFF2-40B4-BE49-F238E27FC236}">
                <a16:creationId xmlns:a16="http://schemas.microsoft.com/office/drawing/2014/main" id="{75991CE0-0E4D-08CD-643D-6A900209B9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1925"/>
            <a:ext cx="12192000" cy="399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28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01">
            <a:extLst>
              <a:ext uri="{FF2B5EF4-FFF2-40B4-BE49-F238E27FC236}">
                <a16:creationId xmlns:a16="http://schemas.microsoft.com/office/drawing/2014/main" id="{44C6A8C3-3833-654D-6B0B-B0FF57B0BE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7188"/>
            <a:ext cx="12192000" cy="360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008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02">
            <a:extLst>
              <a:ext uri="{FF2B5EF4-FFF2-40B4-BE49-F238E27FC236}">
                <a16:creationId xmlns:a16="http://schemas.microsoft.com/office/drawing/2014/main" id="{B5245B97-6E9E-171F-B0CF-2BF65ADCCB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588"/>
            <a:ext cx="12192000" cy="609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46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03">
            <a:extLst>
              <a:ext uri="{FF2B5EF4-FFF2-40B4-BE49-F238E27FC236}">
                <a16:creationId xmlns:a16="http://schemas.microsoft.com/office/drawing/2014/main" id="{06B9557B-E51E-83B2-7EBC-44C0F55786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013"/>
            <a:ext cx="12192000" cy="564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74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4">
            <a:extLst>
              <a:ext uri="{FF2B5EF4-FFF2-40B4-BE49-F238E27FC236}">
                <a16:creationId xmlns:a16="http://schemas.microsoft.com/office/drawing/2014/main" id="{1DFE568B-1760-1CEA-4FF5-34239CDB67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5675"/>
            <a:ext cx="12192000" cy="494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400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04">
            <a:extLst>
              <a:ext uri="{FF2B5EF4-FFF2-40B4-BE49-F238E27FC236}">
                <a16:creationId xmlns:a16="http://schemas.microsoft.com/office/drawing/2014/main" id="{8E5E0A87-FAFC-5D12-8B06-DCC1DDA032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413"/>
            <a:ext cx="12192000" cy="584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436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11">
            <a:extLst>
              <a:ext uri="{FF2B5EF4-FFF2-40B4-BE49-F238E27FC236}">
                <a16:creationId xmlns:a16="http://schemas.microsoft.com/office/drawing/2014/main" id="{A2A3AEA1-8B17-5AB8-95EA-5B97DCA29C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9425"/>
            <a:ext cx="12192000" cy="335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824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05">
            <a:extLst>
              <a:ext uri="{FF2B5EF4-FFF2-40B4-BE49-F238E27FC236}">
                <a16:creationId xmlns:a16="http://schemas.microsoft.com/office/drawing/2014/main" id="{78C0E31A-F3D9-EFAF-9351-30E0401B19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563"/>
            <a:ext cx="12192000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811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06">
            <a:extLst>
              <a:ext uri="{FF2B5EF4-FFF2-40B4-BE49-F238E27FC236}">
                <a16:creationId xmlns:a16="http://schemas.microsoft.com/office/drawing/2014/main" id="{D572F745-CA03-FE1F-11B3-4A0A73EF5A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588"/>
            <a:ext cx="12192000" cy="609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339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07">
            <a:extLst>
              <a:ext uri="{FF2B5EF4-FFF2-40B4-BE49-F238E27FC236}">
                <a16:creationId xmlns:a16="http://schemas.microsoft.com/office/drawing/2014/main" id="{676B2F5D-715F-7F67-7984-596C5EF381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25"/>
            <a:ext cx="12192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577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08">
            <a:extLst>
              <a:ext uri="{FF2B5EF4-FFF2-40B4-BE49-F238E27FC236}">
                <a16:creationId xmlns:a16="http://schemas.microsoft.com/office/drawing/2014/main" id="{47FF4C0C-27F1-4259-A7CC-CCEFE5F0C6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988"/>
            <a:ext cx="12192000" cy="604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76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09">
            <a:extLst>
              <a:ext uri="{FF2B5EF4-FFF2-40B4-BE49-F238E27FC236}">
                <a16:creationId xmlns:a16="http://schemas.microsoft.com/office/drawing/2014/main" id="{107EE919-56E3-215C-2850-7EF47A26C5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373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10">
            <a:extLst>
              <a:ext uri="{FF2B5EF4-FFF2-40B4-BE49-F238E27FC236}">
                <a16:creationId xmlns:a16="http://schemas.microsoft.com/office/drawing/2014/main" id="{D487F7A8-CC68-281F-732E-611A057BD9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4550"/>
            <a:ext cx="12192000" cy="262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46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12">
            <a:extLst>
              <a:ext uri="{FF2B5EF4-FFF2-40B4-BE49-F238E27FC236}">
                <a16:creationId xmlns:a16="http://schemas.microsoft.com/office/drawing/2014/main" id="{0803D84D-C633-04F1-AC17-B6C7907302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9938"/>
            <a:ext cx="12192000" cy="27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36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5">
            <a:extLst>
              <a:ext uri="{FF2B5EF4-FFF2-40B4-BE49-F238E27FC236}">
                <a16:creationId xmlns:a16="http://schemas.microsoft.com/office/drawing/2014/main" id="{7E05BCE4-A340-41BE-4FBF-651B4E455F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7525"/>
            <a:ext cx="12192000" cy="328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95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6">
            <a:extLst>
              <a:ext uri="{FF2B5EF4-FFF2-40B4-BE49-F238E27FC236}">
                <a16:creationId xmlns:a16="http://schemas.microsoft.com/office/drawing/2014/main" id="{5DF31EB1-C26E-1E60-C869-150A848CEA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0888"/>
            <a:ext cx="12192000" cy="53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19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7">
            <a:extLst>
              <a:ext uri="{FF2B5EF4-FFF2-40B4-BE49-F238E27FC236}">
                <a16:creationId xmlns:a16="http://schemas.microsoft.com/office/drawing/2014/main" id="{A991C755-5EB2-9BF3-F243-2F012131B3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500"/>
            <a:ext cx="121920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65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8">
            <a:extLst>
              <a:ext uri="{FF2B5EF4-FFF2-40B4-BE49-F238E27FC236}">
                <a16:creationId xmlns:a16="http://schemas.microsoft.com/office/drawing/2014/main" id="{B3825A89-43F8-A778-095E-BF04CA131D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375"/>
            <a:ext cx="12192000" cy="542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82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Widescreen</PresentationFormat>
  <Paragraphs>1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Power BI Day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Day 7</dc:title>
  <dc:creator>sachin saxena</dc:creator>
  <cp:lastModifiedBy>Sachin Saxena</cp:lastModifiedBy>
  <cp:revision>4</cp:revision>
  <dcterms:created xsi:type="dcterms:W3CDTF">2023-07-19T17:54:22Z</dcterms:created>
  <dcterms:modified xsi:type="dcterms:W3CDTF">2023-08-17T12:39:28Z</dcterms:modified>
</cp:coreProperties>
</file>